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ppt/media/image1.jpg>
</file>

<file path=ppt/media/image10.png>
</file>

<file path=ppt/media/image12.png>
</file>

<file path=ppt/media/image14.png>
</file>

<file path=ppt/media/image15.png>
</file>

<file path=ppt/media/image16.png>
</file>

<file path=ppt/media/image2.png>
</file>

<file path=ppt/media/image5.png>
</file>

<file path=ppt/media/image6.png>
</file>

<file path=ppt/media/image7.png>
</file>

<file path=ppt/media/image9.png>
</file>